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7" r:id="rId5"/>
    <p:sldId id="276" r:id="rId6"/>
    <p:sldId id="275" r:id="rId7"/>
    <p:sldId id="274" r:id="rId8"/>
    <p:sldId id="273" r:id="rId9"/>
    <p:sldId id="272" r:id="rId10"/>
    <p:sldId id="271" r:id="rId11"/>
    <p:sldId id="270" r:id="rId12"/>
    <p:sldId id="269" r:id="rId13"/>
    <p:sldId id="268" r:id="rId14"/>
    <p:sldId id="267" r:id="rId15"/>
    <p:sldId id="266" r:id="rId16"/>
    <p:sldId id="265" r:id="rId17"/>
    <p:sldId id="264" r:id="rId18"/>
    <p:sldId id="263" r:id="rId19"/>
    <p:sldId id="262" r:id="rId20"/>
    <p:sldId id="261" r:id="rId21"/>
    <p:sldId id="260" r:id="rId22"/>
    <p:sldId id="259" r:id="rId23"/>
    <p:sldId id="278" r:id="rId24"/>
    <p:sldId id="284" r:id="rId25"/>
    <p:sldId id="279" r:id="rId26"/>
    <p:sldId id="280" r:id="rId27"/>
    <p:sldId id="281" r:id="rId28"/>
    <p:sldId id="283" r:id="rId29"/>
    <p:sldId id="282" r:id="rId3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Prostokąt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Prostokąt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Prostokąt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Prostokąt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Prostokąt zaokrąglony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Prostokąt zaokrąglony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Prostokąt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Prostokąt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Prostokąt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Prostokąt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Prostokąt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Prostokąt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Prostokąt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Prostokąt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D957BEF-A2C1-4C94-8188-E714AC7113C7}" type="datetimeFigureOut">
              <a:rPr lang="pl-PL" smtClean="0"/>
              <a:pPr/>
              <a:t>2013-03-18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DC3BABA-38B0-4A1B-A004-C689E9DC22D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0025"/>
          </a:xfrm>
        </p:spPr>
        <p:txBody>
          <a:bodyPr/>
          <a:lstStyle/>
          <a:p>
            <a:r>
              <a:rPr lang="pl-PL" dirty="0" smtClean="0"/>
              <a:t>RUCH RYBAKA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KAMPANIA WYBORCZA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215042" y="6143644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 NAMI W PRZYSZŁOŚĆ!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9848"/>
          </a:xfrm>
        </p:spPr>
        <p:txBody>
          <a:bodyPr/>
          <a:lstStyle/>
          <a:p>
            <a:pPr algn="ctr"/>
            <a:r>
              <a:rPr lang="pl-PL" dirty="0" smtClean="0"/>
              <a:t>CZŁONKOWIE PARTII</a:t>
            </a:r>
            <a:endParaRPr lang="pl-PL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00166" y="2428867"/>
          <a:ext cx="6429420" cy="342487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14710"/>
                <a:gridCol w="3214710"/>
              </a:tblGrid>
              <a:tr h="395595">
                <a:tc>
                  <a:txBody>
                    <a:bodyPr/>
                    <a:lstStyle/>
                    <a:p>
                      <a:r>
                        <a:rPr lang="pl-PL" dirty="0" smtClean="0"/>
                        <a:t>KANDYDAT NA WÓJTA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SEBASTIAN</a:t>
                      </a:r>
                      <a:r>
                        <a:rPr lang="pl-PL" baseline="0" dirty="0" smtClean="0"/>
                        <a:t> RYBAK</a:t>
                      </a:r>
                      <a:endParaRPr lang="pl-PL" dirty="0"/>
                    </a:p>
                  </a:txBody>
                  <a:tcPr/>
                </a:tc>
              </a:tr>
              <a:tr h="682807">
                <a:tc>
                  <a:txBody>
                    <a:bodyPr/>
                    <a:lstStyle/>
                    <a:p>
                      <a:r>
                        <a:rPr lang="pl-PL" dirty="0" smtClean="0"/>
                        <a:t>RZECZNIK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KRYSTIAN KORALEWSKI</a:t>
                      </a:r>
                    </a:p>
                    <a:p>
                      <a:r>
                        <a:rPr lang="pl-PL" dirty="0" smtClean="0"/>
                        <a:t>KATARZYNA</a:t>
                      </a:r>
                      <a:r>
                        <a:rPr lang="pl-PL" baseline="0" dirty="0" smtClean="0"/>
                        <a:t> SZCZEPANIAK</a:t>
                      </a:r>
                      <a:endParaRPr lang="pl-PL" dirty="0"/>
                    </a:p>
                  </a:txBody>
                  <a:tcPr/>
                </a:tc>
              </a:tr>
              <a:tr h="975439">
                <a:tc>
                  <a:txBody>
                    <a:bodyPr/>
                    <a:lstStyle/>
                    <a:p>
                      <a:r>
                        <a:rPr lang="pl-PL" dirty="0" smtClean="0"/>
                        <a:t>REKLAMA</a:t>
                      </a:r>
                      <a:r>
                        <a:rPr lang="pl-PL" baseline="0" dirty="0" smtClean="0"/>
                        <a:t> – ULOTKI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PIOTR</a:t>
                      </a:r>
                      <a:r>
                        <a:rPr lang="pl-PL" baseline="0" dirty="0" smtClean="0"/>
                        <a:t> WIERZBICKI</a:t>
                      </a:r>
                    </a:p>
                    <a:p>
                      <a:r>
                        <a:rPr lang="pl-PL" baseline="0" dirty="0" smtClean="0"/>
                        <a:t>SYLWIA MITUTA</a:t>
                      </a:r>
                    </a:p>
                    <a:p>
                      <a:r>
                        <a:rPr lang="pl-PL" baseline="0" dirty="0" smtClean="0"/>
                        <a:t>JAKUB KITA</a:t>
                      </a:r>
                    </a:p>
                  </a:txBody>
                  <a:tcPr/>
                </a:tc>
              </a:tr>
              <a:tr h="395595">
                <a:tc>
                  <a:txBody>
                    <a:bodyPr/>
                    <a:lstStyle/>
                    <a:p>
                      <a:r>
                        <a:rPr lang="pl-PL" dirty="0" smtClean="0"/>
                        <a:t>REKLAMA</a:t>
                      </a:r>
                      <a:r>
                        <a:rPr lang="pl-PL" baseline="0" dirty="0" smtClean="0"/>
                        <a:t> – PLAKAT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SZYMON OŻADOWICZ</a:t>
                      </a:r>
                      <a:endParaRPr lang="pl-PL" dirty="0"/>
                    </a:p>
                  </a:txBody>
                  <a:tcPr/>
                </a:tc>
              </a:tr>
              <a:tr h="975439">
                <a:tc>
                  <a:txBody>
                    <a:bodyPr/>
                    <a:lstStyle/>
                    <a:p>
                      <a:r>
                        <a:rPr lang="pl-PL" dirty="0" smtClean="0"/>
                        <a:t>ZBIERANIE PODPISÓW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WERONIKA ŚWIĄTEK</a:t>
                      </a:r>
                    </a:p>
                    <a:p>
                      <a:r>
                        <a:rPr lang="pl-PL" dirty="0" smtClean="0"/>
                        <a:t>MACIEJ</a:t>
                      </a:r>
                      <a:r>
                        <a:rPr lang="pl-PL" baseline="0" dirty="0" smtClean="0"/>
                        <a:t> LEWIŃSKI</a:t>
                      </a:r>
                    </a:p>
                    <a:p>
                      <a:r>
                        <a:rPr lang="pl-PL" baseline="0" dirty="0" smtClean="0"/>
                        <a:t>PIOTR KACZMARKIEWICZ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Nasza partia wystartowała w wyborach parlamentarnych 2013. Jesteśmy nową partią, ale mamy wiele pomysłów na rozbudowanie naszej gminy – </a:t>
            </a:r>
            <a:r>
              <a:rPr lang="pl-PL" dirty="0" err="1" smtClean="0"/>
              <a:t>gminy</a:t>
            </a:r>
            <a:r>
              <a:rPr lang="pl-PL" dirty="0" smtClean="0"/>
              <a:t> Świnice Warckie. Jesteśmy także otwarci na wszelką współpracę. 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KANDYDAT NA WÓJTA</a:t>
            </a:r>
            <a:br>
              <a:rPr lang="pl-PL" dirty="0" smtClean="0"/>
            </a:br>
            <a:r>
              <a:rPr lang="pl-PL" dirty="0" smtClean="0"/>
              <a:t>SEBASTIAN RYBAK</a:t>
            </a:r>
            <a:endParaRPr lang="pl-PL" dirty="0"/>
          </a:p>
        </p:txBody>
      </p:sp>
      <p:pic>
        <p:nvPicPr>
          <p:cNvPr id="13314" name="Picture 2" descr="http://sphotos-b.ak.fbcdn.net/hphotos-ak-prn1/557500_190896631048113_171682283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99144"/>
            <a:ext cx="4357718" cy="4858856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4500562" y="2357430"/>
            <a:ext cx="46434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Urodzony 23 lutego 1998 roku. Pomimo młodego wieku Sebastian jest bardzo prospołecznym działaczem </a:t>
            </a:r>
          </a:p>
          <a:p>
            <a:pPr algn="ctr"/>
            <a:r>
              <a:rPr lang="pl-PL" sz="2400" dirty="0" smtClean="0"/>
              <a:t>w gminie i ma wiele pomysłów na rozkręcenie gospodarki. </a:t>
            </a:r>
          </a:p>
          <a:p>
            <a:pPr algn="ctr"/>
            <a:r>
              <a:rPr lang="pl-PL" sz="2400" dirty="0" smtClean="0"/>
              <a:t>Ma ogromne zdolności przywódcze, jest stanowczy </a:t>
            </a:r>
          </a:p>
          <a:p>
            <a:pPr algn="ctr"/>
            <a:r>
              <a:rPr lang="pl-PL" sz="2400" dirty="0" smtClean="0"/>
              <a:t>i dąży do wyznaczonych celów. </a:t>
            </a:r>
            <a:endParaRPr lang="pl-PL" sz="2400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069848"/>
          </a:xfrm>
        </p:spPr>
        <p:txBody>
          <a:bodyPr>
            <a:noAutofit/>
          </a:bodyPr>
          <a:lstStyle/>
          <a:p>
            <a:pPr algn="ctr"/>
            <a:r>
              <a:rPr lang="pl-PL" sz="8000" dirty="0" smtClean="0"/>
              <a:t>KAMPANIA WYBORCZA</a:t>
            </a:r>
            <a:endParaRPr lang="pl-PL" sz="8000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400" dirty="0" smtClean="0"/>
              <a:t>1. Nirwana – w buddyzmie to wyzwolenie od cierpienia, stan uspokojenia oraz wyciszenia... To właśnie zapewnia nasza partia. Zagłosuj na nas, a uwierzysz, że nirwana to nie tylko puste słowa.</a:t>
            </a:r>
            <a:br>
              <a:rPr lang="pl-PL" sz="2400" dirty="0" smtClean="0"/>
            </a:br>
            <a:endParaRPr lang="pl-PL" sz="2400" dirty="0"/>
          </a:p>
        </p:txBody>
      </p:sp>
      <p:pic>
        <p:nvPicPr>
          <p:cNvPr id="15362" name="Picture 2" descr="https://encrypted-tbn3.gstatic.com/images?q=tbn:ANd9GcQ6qLNbkGIv_aPpdVLx_SqU6m2eHK0FY4x6_gcFfc7tLpg2qJN_m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643182"/>
            <a:ext cx="4643470" cy="348423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143000"/>
            <a:ext cx="8258204" cy="1214430"/>
          </a:xfrm>
        </p:spPr>
        <p:txBody>
          <a:bodyPr>
            <a:noAutofit/>
          </a:bodyPr>
          <a:lstStyle/>
          <a:p>
            <a:pPr algn="ctr"/>
            <a:r>
              <a:rPr lang="pl-PL" sz="2800" dirty="0" smtClean="0"/>
              <a:t>2. Poziom bezrobocia drastycznie wzrósł. Ale my się nie damy! Nasza partia zadba o powstanie kolejnych 2000 miejsc pracy w naszej gminie.</a:t>
            </a:r>
            <a:br>
              <a:rPr lang="pl-PL" sz="2800" dirty="0" smtClean="0"/>
            </a:br>
            <a:endParaRPr lang="pl-PL" sz="2800" dirty="0"/>
          </a:p>
        </p:txBody>
      </p:sp>
      <p:pic>
        <p:nvPicPr>
          <p:cNvPr id="16386" name="Picture 2" descr="http://zamieszkuje.pl/wp-content/uploads/ergotest_tekst_300x0_rozmiar-niestandardow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000372"/>
            <a:ext cx="3500462" cy="29637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86050" y="2214554"/>
            <a:ext cx="6143636" cy="1569914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>3. Polska słynie z dziurawych dróg niczym ser szwajcarski. Jednak my zadbamy o to, aby nasze gminne drogi były </a:t>
            </a:r>
            <a:br>
              <a:rPr lang="pl-PL" sz="2400" dirty="0" smtClean="0"/>
            </a:br>
            <a:r>
              <a:rPr lang="pl-PL" sz="2400" dirty="0" smtClean="0"/>
              <a:t>w idealnym stanie o każdej porze roku.</a:t>
            </a:r>
            <a:br>
              <a:rPr lang="pl-PL" sz="2400" dirty="0" smtClean="0"/>
            </a:br>
            <a:endParaRPr lang="pl-PL" sz="2400" dirty="0"/>
          </a:p>
        </p:txBody>
      </p:sp>
      <p:pic>
        <p:nvPicPr>
          <p:cNvPr id="17410" name="Picture 2" descr="http://www.naprawafelg.cba.pl/dziurawa_dro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2357454" cy="2663923"/>
          </a:xfrm>
          <a:prstGeom prst="rect">
            <a:avLst/>
          </a:prstGeom>
          <a:noFill/>
        </p:spPr>
      </p:pic>
      <p:pic>
        <p:nvPicPr>
          <p:cNvPr id="17412" name="Picture 4" descr="http://tapety.joe.pl/tapeta/zrobione-przez-czlowieka/drogi/droga-przez-zielone-la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857628"/>
            <a:ext cx="3617833" cy="2714644"/>
          </a:xfrm>
          <a:prstGeom prst="rect">
            <a:avLst/>
          </a:prstGeom>
          <a:noFill/>
        </p:spPr>
      </p:pic>
      <p:pic>
        <p:nvPicPr>
          <p:cNvPr id="17414" name="Picture 6" descr="http://mazury.info.pl/foto/06-02-13-zima-kruklanki/01_droga-krajowa-gizycko-wegorzew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929066"/>
            <a:ext cx="3357586" cy="252192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571612"/>
            <a:ext cx="8229600" cy="1069848"/>
          </a:xfrm>
        </p:spPr>
        <p:txBody>
          <a:bodyPr>
            <a:noAutofit/>
          </a:bodyPr>
          <a:lstStyle/>
          <a:p>
            <a:r>
              <a:rPr lang="pl-PL" sz="2000" dirty="0" smtClean="0"/>
              <a:t>4. Czy Twoje dziecko narzeka, że ma dużo zajęć domowych? Stworzymy zajęcia świetlicowe po szkole, aby każde dziecko mogło spokojnie odrobić powierzone prace pod okiem nauczyciela.</a:t>
            </a:r>
            <a:br>
              <a:rPr lang="pl-PL" sz="2000" dirty="0" smtClean="0"/>
            </a:br>
            <a:endParaRPr lang="pl-PL" sz="2000" dirty="0"/>
          </a:p>
        </p:txBody>
      </p:sp>
      <p:pic>
        <p:nvPicPr>
          <p:cNvPr id="18434" name="Picture 2" descr="https://encrypted-tbn0.gstatic.com/images?q=tbn:ANd9GcQHCgF4q2y_yjSfW8RIdgmaaxjMNKudhOVdIjcHhN4_wxRQVJt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000372"/>
            <a:ext cx="3124200" cy="32861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400" dirty="0" smtClean="0"/>
              <a:t>5. Ból pleców i skrzywiony kręgosłup – a wszystko przez ciężkie plecaki! Stworzymy szafki dla każdego ucznia</a:t>
            </a:r>
            <a:br>
              <a:rPr lang="pl-PL" sz="2400" dirty="0" smtClean="0"/>
            </a:br>
            <a:r>
              <a:rPr lang="pl-PL" sz="2400" dirty="0" smtClean="0"/>
              <a:t> w placówkach oświatowych w naszej gminie, kończąc tym samym obowiązek noszenia plecaków! </a:t>
            </a:r>
            <a:br>
              <a:rPr lang="pl-PL" sz="2400" dirty="0" smtClean="0"/>
            </a:br>
            <a:endParaRPr lang="pl-PL" sz="2400" dirty="0"/>
          </a:p>
        </p:txBody>
      </p:sp>
      <p:pic>
        <p:nvPicPr>
          <p:cNvPr id="19458" name="Picture 2" descr="http://jotkel.com/Img/pl/HSK02/szafki_szkolne_Szkola_w_Komornikach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214686"/>
            <a:ext cx="3929090" cy="2868236"/>
          </a:xfrm>
          <a:prstGeom prst="rect">
            <a:avLst/>
          </a:prstGeom>
          <a:noFill/>
        </p:spPr>
      </p:pic>
      <p:pic>
        <p:nvPicPr>
          <p:cNvPr id="19460" name="Picture 4" descr="https://encrypted-tbn3.gstatic.com/images?q=tbn:ANd9GcS4CMFSiZESdI-j-Yv-PMn5yO0lR5IvvsGWZ-xvsP8_drgbHgFPu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786058"/>
            <a:ext cx="3810000" cy="3429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400" dirty="0" smtClean="0"/>
              <a:t>6. Zamiast wielu książek stworzymy wielką platformę </a:t>
            </a:r>
            <a:br>
              <a:rPr lang="pl-PL" sz="2400" dirty="0" smtClean="0"/>
            </a:br>
            <a:r>
              <a:rPr lang="pl-PL" sz="2400" dirty="0" err="1" smtClean="0"/>
              <a:t>e-learningową</a:t>
            </a:r>
            <a:r>
              <a:rPr lang="pl-PL" sz="2400" dirty="0" smtClean="0"/>
              <a:t>, na której będą prowadzone zajęcia poprzez laptopy i tablety.</a:t>
            </a:r>
            <a:br>
              <a:rPr lang="pl-PL" sz="2400" dirty="0" smtClean="0"/>
            </a:br>
            <a:endParaRPr lang="pl-PL" sz="2400" dirty="0"/>
          </a:p>
        </p:txBody>
      </p:sp>
      <p:pic>
        <p:nvPicPr>
          <p:cNvPr id="20482" name="Picture 2" descr="http://www.paczkow.pl/images/articles/original/3462_13140258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500306"/>
            <a:ext cx="5715000" cy="3838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7. Będziemy starać się o dotacje dla rolników – chcemy, aby nasze produkty były najlepsze!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1506" name="Picture 2" descr="http://img.interia.pl/biznes/nimg/u/e/Przez_niskie_zbiory_59414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500306"/>
            <a:ext cx="5953125" cy="39528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8. Założymy kilka nowych oczyszczalni ścieków, aby każde gospodarstwo domowe miało odpływ zużytej wody.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2530" name="Picture 2" descr="https://encrypted-tbn2.gstatic.com/images?q=tbn:ANd9GcRzva1DaKDVtjXR8ylGi6TlCFf9s2_R2_7IAvtBAiLtac5tBytBz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428868"/>
            <a:ext cx="5562600" cy="39528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9. Zadbamy o małe, rozwijające się przedsiębiorstwa.</a:t>
            </a:r>
            <a:endParaRPr lang="pl-PL" dirty="0"/>
          </a:p>
        </p:txBody>
      </p:sp>
      <p:pic>
        <p:nvPicPr>
          <p:cNvPr id="23554" name="Picture 2" descr="http://bi.gazeta.pl/im/8/8106/z8106008Q,Inflacja-przyspiesz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857496"/>
            <a:ext cx="3276600" cy="33242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86314" y="1143000"/>
            <a:ext cx="3900486" cy="5357834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10. Będziemy starać się </a:t>
            </a:r>
            <a:br>
              <a:rPr lang="pl-PL" dirty="0" smtClean="0"/>
            </a:br>
            <a:r>
              <a:rPr lang="pl-PL" dirty="0" smtClean="0"/>
              <a:t>o pieniądze </a:t>
            </a:r>
            <a:br>
              <a:rPr lang="pl-PL" dirty="0" smtClean="0"/>
            </a:br>
            <a:r>
              <a:rPr lang="pl-PL" dirty="0" smtClean="0"/>
              <a:t>z Unii Europejskiej.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4578" name="Picture 2" descr="http://www.referendumdlapolski.pl/wp-content/uploads/2010/02/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4448175" cy="5743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11. Przeprowadzimy renowację zabytków na terenie gminy i stały dojazd do domku Marii Konopnickiej </a:t>
            </a:r>
            <a:br>
              <a:rPr lang="pl-PL" dirty="0" smtClean="0"/>
            </a:br>
            <a:r>
              <a:rPr lang="pl-PL" dirty="0" smtClean="0"/>
              <a:t>w Gusinie.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5602" name="Picture 2" descr="https://encrypted-tbn0.gstatic.com/images?q=tbn:ANd9GcThxOPn87sxwMF8h3KFLdSuG7eEegoXIKJZesBJB_oTYpYa9K2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571744"/>
            <a:ext cx="5286412" cy="39648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12. Wybudujemy Komendę Policji, aby poprawić bezpieczeństwo na terenie gminy.</a:t>
            </a:r>
            <a:endParaRPr lang="pl-PL" dirty="0"/>
          </a:p>
        </p:txBody>
      </p:sp>
      <p:pic>
        <p:nvPicPr>
          <p:cNvPr id="26626" name="Picture 2" descr="http://www.radio90.pl/files/2012/06/policja-rybnik-komen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428868"/>
            <a:ext cx="4857784" cy="36450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1069848"/>
          </a:xfrm>
        </p:spPr>
        <p:txBody>
          <a:bodyPr>
            <a:noAutofit/>
          </a:bodyPr>
          <a:lstStyle/>
          <a:p>
            <a:r>
              <a:rPr lang="pl-PL" sz="3200" dirty="0" smtClean="0"/>
              <a:t>13. Stworzymy galerię handlową, aby każdy mógł kupić produkty dobrej jakości </a:t>
            </a:r>
            <a:br>
              <a:rPr lang="pl-PL" sz="3200" dirty="0" smtClean="0"/>
            </a:br>
            <a:r>
              <a:rPr lang="pl-PL" sz="3200" dirty="0" smtClean="0"/>
              <a:t>za przystępną cenę na terenie naszej gminy.</a:t>
            </a:r>
            <a:br>
              <a:rPr lang="pl-PL" sz="3200" dirty="0" smtClean="0"/>
            </a:br>
            <a:endParaRPr lang="pl-PL" sz="3200" dirty="0"/>
          </a:p>
        </p:txBody>
      </p:sp>
      <p:pic>
        <p:nvPicPr>
          <p:cNvPr id="27650" name="Picture 2" descr="http://maximus.pl/pliki/grafika/angielski/zakupy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000372"/>
            <a:ext cx="4000528" cy="34186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357298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14. Będziemy współpracować </a:t>
            </a:r>
            <a:br>
              <a:rPr lang="pl-PL" dirty="0" smtClean="0"/>
            </a:br>
            <a:r>
              <a:rPr lang="pl-PL" dirty="0" smtClean="0"/>
              <a:t>z sąsiednimi, jak i zagranicznymi gminami oraz miastami.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8674" name="Picture 2" descr="https://encrypted-tbn0.gstatic.com/images?q=tbn:ANd9GcTN4bBS9XUKn4znkFNF9Lr4FbaLQM5vHJ8O3JS5Tk6dirVf5Wgq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928934"/>
            <a:ext cx="4381500" cy="31242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15. Stworzymy wiele miejsc rozrywki dla osób w każdym wieku.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9698" name="Picture 2" descr="https://encrypted-tbn1.gstatic.com/images?q=tbn:ANd9GcSBmw7Yc6SssyjLBZVoUu3dWFsygTLeiwgKBba5otYsFrz1WZf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643182"/>
            <a:ext cx="4728783" cy="31480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16. Zadbamy o naszą gminną gazetę </a:t>
            </a:r>
            <a:br>
              <a:rPr lang="pl-PL" dirty="0" smtClean="0"/>
            </a:br>
            <a:r>
              <a:rPr lang="pl-PL" dirty="0" smtClean="0"/>
              <a:t>– będzie ona częściej wydawana </a:t>
            </a:r>
            <a:br>
              <a:rPr lang="pl-PL" dirty="0" smtClean="0"/>
            </a:br>
            <a:r>
              <a:rPr lang="pl-PL" dirty="0" smtClean="0"/>
              <a:t>w profesjonalnych warunkach.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30722" name="Picture 2" descr="http://fotoforum.gazeta.pl/photo/3/li/mf/rkoj/iZsRdjZpP1BW8ljVG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428868"/>
            <a:ext cx="6096000" cy="40481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17. Będziemy organizować częste imprezy kulturalne, aby zachęcić inne osoby do odwiedzania naszej gminy.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31746" name="Picture 2" descr="https://encrypted-tbn0.gstatic.com/images?q=tbn:ANd9GcTW6DRcxgO5tVlG46Jvq8wX_ImHNeOA7VxQGSjXIHfxsdcdKuor5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428868"/>
            <a:ext cx="6215106" cy="41404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18. Stworzymy nowe miejsca zamieszkania – bloki i pojedyncze domy. 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40962" name="Picture 2" descr="https://encrypted-tbn0.gstatic.com/images?q=tbn:ANd9GcRoaQXHywy2OLmht2rBIORSYrlDN71XlLDUd5E0DbJJ8wCWpXzUl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357430"/>
            <a:ext cx="5905500" cy="39433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dirty="0" smtClean="0"/>
              <a:t>19. Zadbamy o zdrowie naszych mieszkańców – rozbudujemy Ośrodek Zdrowia i zaopiekujemy się dostawami lekarstw do aptek.</a:t>
            </a:r>
            <a:endParaRPr lang="pl-PL" sz="2400" dirty="0"/>
          </a:p>
        </p:txBody>
      </p:sp>
      <p:pic>
        <p:nvPicPr>
          <p:cNvPr id="1026" name="Picture 2" descr="https://encrypted-tbn0.gstatic.com/images?q=tbn:ANd9GcRuiwF18eZhreKK80uXBlwn9ioWZXmk7ELAgd4a0QijJPCZomJ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876"/>
            <a:ext cx="2857500" cy="1905000"/>
          </a:xfrm>
          <a:prstGeom prst="rect">
            <a:avLst/>
          </a:prstGeom>
          <a:noFill/>
        </p:spPr>
      </p:pic>
      <p:pic>
        <p:nvPicPr>
          <p:cNvPr id="1028" name="Picture 4" descr="http://www.swinicewarckie.com.pl/mini01.php?obrazek=news/001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429000"/>
            <a:ext cx="2763271" cy="20669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20. Wspomożemy rodziny biedne.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39938" name="Picture 2" descr="http://milowka.info/upload/artykuly/org/pomoc2_jpg-24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428868"/>
            <a:ext cx="5143500" cy="31527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857364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pl-PL" sz="3100" dirty="0" smtClean="0"/>
              <a:t>21. Pod koniec rządów naszej partii zaprosimy </a:t>
            </a:r>
            <a:br>
              <a:rPr lang="pl-PL" sz="3100" dirty="0" smtClean="0"/>
            </a:br>
            <a:r>
              <a:rPr lang="pl-PL" sz="3100" dirty="0" smtClean="0"/>
              <a:t>do nas pana prezydenta i pana premiera, </a:t>
            </a:r>
            <a:br>
              <a:rPr lang="pl-PL" sz="3100" dirty="0" smtClean="0"/>
            </a:br>
            <a:r>
              <a:rPr lang="pl-PL" sz="3100" dirty="0" smtClean="0"/>
              <a:t>aby wspólnie z nami ocenili zmiany na terenie gminy przez te 4 lata.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38914" name="Picture 2" descr="http://wpolityce.pl/site_media/media/cache/f9/1e/f91e99defdff0e5b36611d6ad38a17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786058"/>
            <a:ext cx="2457450" cy="3810000"/>
          </a:xfrm>
          <a:prstGeom prst="rect">
            <a:avLst/>
          </a:prstGeom>
          <a:noFill/>
        </p:spPr>
      </p:pic>
      <p:pic>
        <p:nvPicPr>
          <p:cNvPr id="38916" name="Picture 4" descr="http://www.orestesklosowicz.pl/wp-content/uploads/2010/12/donald-tusk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071810"/>
            <a:ext cx="2381250" cy="35718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Zebraliśmy 73 podpisy na 141 możliwych, co daje nam poparcie </a:t>
            </a:r>
            <a:br>
              <a:rPr lang="pl-PL" dirty="0" smtClean="0"/>
            </a:br>
            <a:r>
              <a:rPr lang="pl-PL" dirty="0" smtClean="0"/>
              <a:t>52% mieszkańców!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DZIĘKUJEMY!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Nadszedł czas na lepszą przyszłość… 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Nadszedł czas na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7300" dirty="0" smtClean="0"/>
              <a:t>RUCH RYBAKA!</a:t>
            </a:r>
            <a:endParaRPr lang="pl-PL" sz="7300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encrypted-tbn2.gstatic.com/images?q=tbn:ANd9GcT7VGtXVfkotdybqzsy7yMbu6ZSPBkTnJRCy_7KQSTg2RijxhAe1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38" y="1285860"/>
            <a:ext cx="3500462" cy="4667283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pl-PL" sz="8900" dirty="0" smtClean="0"/>
              <a:t>RUCH RYBAKA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NAMI W PRZYSZŁOŚĆ!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lkomiejski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75</TotalTime>
  <Words>423</Words>
  <Application>Microsoft Office PowerPoint</Application>
  <PresentationFormat>Pokaz na ekranie (4:3)</PresentationFormat>
  <Paragraphs>50</Paragraphs>
  <Slides>29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Wielkomiejski</vt:lpstr>
      <vt:lpstr>RUCH RYBAKA</vt:lpstr>
      <vt:lpstr>CZŁONKOWIE PARTII</vt:lpstr>
      <vt:lpstr>      Nasza partia wystartowała w wyborach parlamentarnych 2013. Jesteśmy nową partią, ale mamy wiele pomysłów na rozbudowanie naszej gminy – gminy Świnice Warckie. Jesteśmy także otwarci na wszelką współpracę. </vt:lpstr>
      <vt:lpstr>KANDYDAT NA WÓJTA SEBASTIAN RYBAK</vt:lpstr>
      <vt:lpstr>KAMPANIA WYBORCZA</vt:lpstr>
      <vt:lpstr>1. Nirwana – w buddyzmie to wyzwolenie od cierpienia, stan uspokojenia oraz wyciszenia... To właśnie zapewnia nasza partia. Zagłosuj na nas, a uwierzysz, że nirwana to nie tylko puste słowa. </vt:lpstr>
      <vt:lpstr>2. Poziom bezrobocia drastycznie wzrósł. Ale my się nie damy! Nasza partia zadba o powstanie kolejnych 2000 miejsc pracy w naszej gminie. </vt:lpstr>
      <vt:lpstr>3. Polska słynie z dziurawych dróg niczym ser szwajcarski. Jednak my zadbamy o to, aby nasze gminne drogi były  w idealnym stanie o każdej porze roku. </vt:lpstr>
      <vt:lpstr>4. Czy Twoje dziecko narzeka, że ma dużo zajęć domowych? Stworzymy zajęcia świetlicowe po szkole, aby każde dziecko mogło spokojnie odrobić powierzone prace pod okiem nauczyciela. </vt:lpstr>
      <vt:lpstr>5. Ból pleców i skrzywiony kręgosłup – a wszystko przez ciężkie plecaki! Stworzymy szafki dla każdego ucznia  w placówkach oświatowych w naszej gminie, kończąc tym samym obowiązek noszenia plecaków!  </vt:lpstr>
      <vt:lpstr>6. Zamiast wielu książek stworzymy wielką platformę  e-learningową, na której będą prowadzone zajęcia poprzez laptopy i tablety. </vt:lpstr>
      <vt:lpstr>7. Będziemy starać się o dotacje dla rolników – chcemy, aby nasze produkty były najlepsze! </vt:lpstr>
      <vt:lpstr>8. Założymy kilka nowych oczyszczalni ścieków, aby każde gospodarstwo domowe miało odpływ zużytej wody. </vt:lpstr>
      <vt:lpstr>9. Zadbamy o małe, rozwijające się przedsiębiorstwa.</vt:lpstr>
      <vt:lpstr>10. Będziemy starać się  o pieniądze  z Unii Europejskiej. </vt:lpstr>
      <vt:lpstr>11. Przeprowadzimy renowację zabytków na terenie gminy i stały dojazd do domku Marii Konopnickiej  w Gusinie. </vt:lpstr>
      <vt:lpstr>12. Wybudujemy Komendę Policji, aby poprawić bezpieczeństwo na terenie gminy.</vt:lpstr>
      <vt:lpstr>13. Stworzymy galerię handlową, aby każdy mógł kupić produkty dobrej jakości  za przystępną cenę na terenie naszej gminy. </vt:lpstr>
      <vt:lpstr>14. Będziemy współpracować  z sąsiednimi, jak i zagranicznymi gminami oraz miastami. </vt:lpstr>
      <vt:lpstr>15. Stworzymy wiele miejsc rozrywki dla osób w każdym wieku. </vt:lpstr>
      <vt:lpstr>16. Zadbamy o naszą gminną gazetę  – będzie ona częściej wydawana  w profesjonalnych warunkach. </vt:lpstr>
      <vt:lpstr>17. Będziemy organizować częste imprezy kulturalne, aby zachęcić inne osoby do odwiedzania naszej gminy. </vt:lpstr>
      <vt:lpstr>18. Stworzymy nowe miejsca zamieszkania – bloki i pojedyncze domy.  </vt:lpstr>
      <vt:lpstr>19. Zadbamy o zdrowie naszych mieszkańców – rozbudujemy Ośrodek Zdrowia i zaopiekujemy się dostawami lekarstw do aptek.</vt:lpstr>
      <vt:lpstr>20. Wspomożemy rodziny biedne. </vt:lpstr>
      <vt:lpstr>21. Pod koniec rządów naszej partii zaprosimy  do nas pana prezydenta i pana premiera,  aby wspólnie z nami ocenili zmiany na terenie gminy przez te 4 lata. </vt:lpstr>
      <vt:lpstr>Zebraliśmy 73 podpisy na 141 możliwych, co daje nam poparcie  52% mieszkańców!   DZIĘKUJEMY!</vt:lpstr>
      <vt:lpstr>Nadszedł czas na lepszą przyszłość…    Nadszedł czas na  RUCH RYBAKA!</vt:lpstr>
      <vt:lpstr>RUCH RYBAKA       Z NAMI W PRZYSZŁOŚĆ!</vt:lpstr>
    </vt:vector>
  </TitlesOfParts>
  <Company>p2mforum.info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RUCH RYBAKA</dc:title>
  <dc:creator>ads</dc:creator>
  <cp:lastModifiedBy>sala 4</cp:lastModifiedBy>
  <cp:revision>14</cp:revision>
  <dcterms:created xsi:type="dcterms:W3CDTF">2013-02-24T14:25:47Z</dcterms:created>
  <dcterms:modified xsi:type="dcterms:W3CDTF">2013-03-18T09:21:29Z</dcterms:modified>
</cp:coreProperties>
</file>